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392" y="-96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presProps" Target="presProps.xml"  /><Relationship Id="rId21" Type="http://schemas.openxmlformats.org/officeDocument/2006/relationships/viewProps" Target="viewProps.xml"  /><Relationship Id="rId22" Type="http://schemas.openxmlformats.org/officeDocument/2006/relationships/theme" Target="theme/theme1.xml"  /><Relationship Id="rId23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2" Type="http://schemas.openxmlformats.org/officeDocument/2006/relationships/theme" Target="../theme/theme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1.png"  /><Relationship Id="rId3" Type="http://schemas.openxmlformats.org/officeDocument/2006/relationships/image" Target="../media/image42.png"  /><Relationship Id="rId4" Type="http://schemas.openxmlformats.org/officeDocument/2006/relationships/image" Target="../media/image4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4.png"  /><Relationship Id="rId3" Type="http://schemas.openxmlformats.org/officeDocument/2006/relationships/image" Target="../media/image45.png"  /><Relationship Id="rId4" Type="http://schemas.openxmlformats.org/officeDocument/2006/relationships/image" Target="../media/image4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7.png"  /><Relationship Id="rId3" Type="http://schemas.openxmlformats.org/officeDocument/2006/relationships/image" Target="../media/image48.png"  /><Relationship Id="rId4" Type="http://schemas.openxmlformats.org/officeDocument/2006/relationships/image" Target="../media/image4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0.png"  /><Relationship Id="rId3" Type="http://schemas.openxmlformats.org/officeDocument/2006/relationships/image" Target="../media/image51.png"  /><Relationship Id="rId4" Type="http://schemas.openxmlformats.org/officeDocument/2006/relationships/image" Target="../media/image52.png"  /><Relationship Id="rId5" Type="http://schemas.openxmlformats.org/officeDocument/2006/relationships/image" Target="../media/image53.png"  /><Relationship Id="rId6" Type="http://schemas.openxmlformats.org/officeDocument/2006/relationships/image" Target="../media/image54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5.png"  /><Relationship Id="rId3" Type="http://schemas.openxmlformats.org/officeDocument/2006/relationships/image" Target="../media/image56.png"  /><Relationship Id="rId4" Type="http://schemas.openxmlformats.org/officeDocument/2006/relationships/image" Target="../media/image57.png"  /><Relationship Id="rId5" Type="http://schemas.openxmlformats.org/officeDocument/2006/relationships/image" Target="../media/image58.png"  /><Relationship Id="rId6" Type="http://schemas.openxmlformats.org/officeDocument/2006/relationships/image" Target="../media/image59.png"  /><Relationship Id="rId7" Type="http://schemas.openxmlformats.org/officeDocument/2006/relationships/image" Target="../media/image60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1.png"  /><Relationship Id="rId3" Type="http://schemas.openxmlformats.org/officeDocument/2006/relationships/image" Target="../media/image62.png"  /><Relationship Id="rId4" Type="http://schemas.openxmlformats.org/officeDocument/2006/relationships/image" Target="../media/image63.png"  /><Relationship Id="rId5" Type="http://schemas.openxmlformats.org/officeDocument/2006/relationships/image" Target="../media/image6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5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74.png"  /><Relationship Id="rId11" Type="http://schemas.openxmlformats.org/officeDocument/2006/relationships/image" Target="../media/image75.png"  /><Relationship Id="rId12" Type="http://schemas.openxmlformats.org/officeDocument/2006/relationships/image" Target="../media/image76.png"  /><Relationship Id="rId13" Type="http://schemas.openxmlformats.org/officeDocument/2006/relationships/image" Target="../media/image77.png"  /><Relationship Id="rId2" Type="http://schemas.openxmlformats.org/officeDocument/2006/relationships/image" Target="../media/image66.png"  /><Relationship Id="rId3" Type="http://schemas.openxmlformats.org/officeDocument/2006/relationships/image" Target="../media/image67.png"  /><Relationship Id="rId4" Type="http://schemas.openxmlformats.org/officeDocument/2006/relationships/image" Target="../media/image68.png"  /><Relationship Id="rId5" Type="http://schemas.openxmlformats.org/officeDocument/2006/relationships/image" Target="../media/image69.png"  /><Relationship Id="rId6" Type="http://schemas.openxmlformats.org/officeDocument/2006/relationships/image" Target="../media/image70.png"  /><Relationship Id="rId7" Type="http://schemas.openxmlformats.org/officeDocument/2006/relationships/image" Target="../media/image71.png"  /><Relationship Id="rId8" Type="http://schemas.openxmlformats.org/officeDocument/2006/relationships/image" Target="../media/image72.png"  /><Relationship Id="rId9" Type="http://schemas.openxmlformats.org/officeDocument/2006/relationships/image" Target="../media/image73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1.png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Relationship Id="rId6" Type="http://schemas.openxmlformats.org/officeDocument/2006/relationships/image" Target="../media/image7.png"  /><Relationship Id="rId7" Type="http://schemas.openxmlformats.org/officeDocument/2006/relationships/image" Target="../media/image8.png"  /><Relationship Id="rId8" Type="http://schemas.openxmlformats.org/officeDocument/2006/relationships/image" Target="../media/image9.png"  /><Relationship Id="rId9" Type="http://schemas.openxmlformats.org/officeDocument/2006/relationships/image" Target="../media/image10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0.png"  /><Relationship Id="rId11" Type="http://schemas.openxmlformats.org/officeDocument/2006/relationships/image" Target="../media/image21.png"  /><Relationship Id="rId12" Type="http://schemas.openxmlformats.org/officeDocument/2006/relationships/image" Target="../media/image22.png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15.png"  /><Relationship Id="rId6" Type="http://schemas.openxmlformats.org/officeDocument/2006/relationships/image" Target="../media/image16.png"  /><Relationship Id="rId7" Type="http://schemas.openxmlformats.org/officeDocument/2006/relationships/image" Target="../media/image17.png"  /><Relationship Id="rId8" Type="http://schemas.openxmlformats.org/officeDocument/2006/relationships/image" Target="../media/image18.png"  /><Relationship Id="rId9" Type="http://schemas.openxmlformats.org/officeDocument/2006/relationships/image" Target="../media/image19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9.png"  /><Relationship Id="rId3" Type="http://schemas.openxmlformats.org/officeDocument/2006/relationships/image" Target="../media/image30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6.png"  /><Relationship Id="rId3" Type="http://schemas.openxmlformats.org/officeDocument/2006/relationships/image" Target="../media/image37.png"  /><Relationship Id="rId4" Type="http://schemas.openxmlformats.org/officeDocument/2006/relationships/image" Target="../media/image38.png"  /><Relationship Id="rId5" Type="http://schemas.openxmlformats.org/officeDocument/2006/relationships/image" Target="../media/image39.png"  /><Relationship Id="rId6" Type="http://schemas.openxmlformats.org/officeDocument/2006/relationships/image" Target="../media/image40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F44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6734" y="564897"/>
            <a:ext cx="9965443" cy="1011022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45333" y="7526669"/>
            <a:ext cx="8957305" cy="297213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" y="10075666"/>
            <a:ext cx="18400000" cy="341107"/>
            <a:chOff x="-76190" y="10075666"/>
            <a:chExt cx="18400000" cy="341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90" y="10075666"/>
              <a:ext cx="18400000" cy="3411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43709" y="2146665"/>
            <a:ext cx="11998297" cy="5992385"/>
            <a:chOff x="3143709" y="2146665"/>
            <a:chExt cx="11998297" cy="59923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3709" y="2146665"/>
              <a:ext cx="11998297" cy="59923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1889" y="228598"/>
            <a:ext cx="3292394" cy="181945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" y="10075666"/>
            <a:ext cx="18400000" cy="341107"/>
            <a:chOff x="-76190" y="10075666"/>
            <a:chExt cx="18400000" cy="341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90" y="10075666"/>
              <a:ext cx="18400000" cy="3411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88597" y="4768822"/>
            <a:ext cx="13708520" cy="2287035"/>
            <a:chOff x="2288597" y="4768822"/>
            <a:chExt cx="13708520" cy="22870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8597" y="4768822"/>
              <a:ext cx="13708520" cy="228703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847" y="291060"/>
            <a:ext cx="5971977" cy="402792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" y="10075666"/>
            <a:ext cx="18400000" cy="341107"/>
            <a:chOff x="-76190" y="10075666"/>
            <a:chExt cx="18400000" cy="341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90" y="10075666"/>
              <a:ext cx="18400000" cy="3411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50917" y="2640975"/>
            <a:ext cx="12583881" cy="5348150"/>
            <a:chOff x="2850917" y="2640975"/>
            <a:chExt cx="12583881" cy="53481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50917" y="2640975"/>
              <a:ext cx="12583881" cy="534815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9374" y="33405"/>
            <a:ext cx="2703706" cy="199336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" y="10075666"/>
            <a:ext cx="18400000" cy="341107"/>
            <a:chOff x="-76190" y="10075666"/>
            <a:chExt cx="18400000" cy="341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90" y="10075666"/>
              <a:ext cx="18400000" cy="3411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60727" y="1268101"/>
            <a:ext cx="10526353" cy="7324634"/>
            <a:chOff x="3360727" y="1268101"/>
            <a:chExt cx="10526353" cy="73246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60727" y="1268101"/>
              <a:ext cx="10526353" cy="73246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86523" y="2348494"/>
            <a:ext cx="11074761" cy="7538113"/>
            <a:chOff x="3086523" y="2348494"/>
            <a:chExt cx="11074761" cy="75381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86523" y="2348494"/>
              <a:ext cx="11074761" cy="75381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77242" y="9015740"/>
            <a:ext cx="3956471" cy="1059927"/>
            <a:chOff x="6877242" y="9015740"/>
            <a:chExt cx="3956471" cy="10599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77242" y="9015740"/>
              <a:ext cx="3956471" cy="105992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7281" y="-103166"/>
            <a:ext cx="6809982" cy="189525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" y="10075666"/>
            <a:ext cx="18400000" cy="341107"/>
            <a:chOff x="-76190" y="10075666"/>
            <a:chExt cx="18400000" cy="341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90" y="10075666"/>
              <a:ext cx="18400000" cy="3411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3533" y="3318817"/>
            <a:ext cx="7936462" cy="3996741"/>
            <a:chOff x="463533" y="3318817"/>
            <a:chExt cx="7936462" cy="39967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3533" y="3318817"/>
              <a:ext cx="7936462" cy="39967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49357" y="3294902"/>
            <a:ext cx="9243666" cy="3695909"/>
            <a:chOff x="8949357" y="3294902"/>
            <a:chExt cx="9243666" cy="36959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49357" y="3294902"/>
              <a:ext cx="9243666" cy="369590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0925" y="63675"/>
            <a:ext cx="6749773" cy="18952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21607" y="7156985"/>
            <a:ext cx="2150790" cy="193087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34374" y="7147461"/>
            <a:ext cx="2232657" cy="1940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" y="10075666"/>
            <a:ext cx="18400000" cy="341107"/>
            <a:chOff x="-76190" y="10075666"/>
            <a:chExt cx="18400000" cy="341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90" y="10075666"/>
              <a:ext cx="18400000" cy="3411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29418" y="1629813"/>
            <a:ext cx="13424205" cy="7760868"/>
            <a:chOff x="2329418" y="1629813"/>
            <a:chExt cx="13424205" cy="77608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29418" y="1629813"/>
              <a:ext cx="13424205" cy="776086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67608" y="9022063"/>
            <a:ext cx="1892517" cy="53376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027" y="246898"/>
            <a:ext cx="3292392" cy="181944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3F44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81006" y="2211361"/>
            <a:ext cx="10612448" cy="759217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7">
    <p:bg>
      <p:bgPr shadeToTitle="0">
        <a:solidFill>
          <a:srgbClr val="3f445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16367" y="-189891"/>
            <a:ext cx="6892606" cy="58816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341574" y="7899000"/>
            <a:ext cx="15840459" cy="96995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867522" y="8342199"/>
            <a:ext cx="14718877" cy="99231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968127" y="8877300"/>
            <a:ext cx="10147673" cy="110646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552115" y="7453372"/>
            <a:ext cx="17264407" cy="10046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051199" y="6042006"/>
            <a:ext cx="10328035" cy="103347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12539" y="6528732"/>
            <a:ext cx="10440149" cy="10334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9979" y="6948721"/>
            <a:ext cx="12935597" cy="10334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1735" y="5471859"/>
            <a:ext cx="14467178" cy="103347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5708679" y="4923494"/>
            <a:ext cx="17329987" cy="103347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6446" y="4289943"/>
            <a:ext cx="18450873" cy="103347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446343" y="9669371"/>
            <a:ext cx="11583857" cy="61762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99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3F44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" y="10075666"/>
            <a:ext cx="18400000" cy="341107"/>
            <a:chOff x="-76190" y="10075666"/>
            <a:chExt cx="18400000" cy="341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90" y="10075666"/>
              <a:ext cx="18400000" cy="3411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64152" y="5786621"/>
            <a:ext cx="2770335" cy="39120"/>
            <a:chOff x="3064152" y="5786621"/>
            <a:chExt cx="2770335" cy="391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064152" y="5786621"/>
              <a:ext cx="2770335" cy="391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40521" y="5786621"/>
            <a:ext cx="2770335" cy="39120"/>
            <a:chOff x="7440521" y="5786621"/>
            <a:chExt cx="2770335" cy="391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7440521" y="5786621"/>
              <a:ext cx="2770335" cy="391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16890" y="5786621"/>
            <a:ext cx="2770335" cy="39120"/>
            <a:chOff x="11816890" y="5786621"/>
            <a:chExt cx="2770335" cy="391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816890" y="5786621"/>
              <a:ext cx="2770335" cy="3912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8851" y="1169639"/>
            <a:ext cx="4739979" cy="389771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00628" y="4903749"/>
            <a:ext cx="4014591" cy="191318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24489" y="4723042"/>
            <a:ext cx="3867326" cy="213532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91764" y="4897833"/>
            <a:ext cx="4687564" cy="192411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84776" y="4661788"/>
            <a:ext cx="3975230" cy="272600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F44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7870" y="188989"/>
            <a:ext cx="8573045" cy="30763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76190" y="10075666"/>
            <a:ext cx="18400000" cy="210048"/>
            <a:chOff x="-76190" y="10075666"/>
            <a:chExt cx="18400000" cy="2100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6190" y="10075666"/>
              <a:ext cx="18400000" cy="210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0211" y="5164538"/>
            <a:ext cx="2875760" cy="2875760"/>
            <a:chOff x="1020211" y="5164538"/>
            <a:chExt cx="2875760" cy="28757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0211" y="5164538"/>
              <a:ext cx="2875760" cy="2875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084100" y="5164538"/>
            <a:ext cx="2875760" cy="2875760"/>
            <a:chOff x="14084100" y="5164538"/>
            <a:chExt cx="2875760" cy="28757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84100" y="5164538"/>
              <a:ext cx="2875760" cy="28757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30694" y="5164538"/>
            <a:ext cx="2875479" cy="2875479"/>
            <a:chOff x="5230694" y="5164538"/>
            <a:chExt cx="2875479" cy="287547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30694" y="5164538"/>
              <a:ext cx="2875479" cy="28754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92792" y="5164538"/>
            <a:ext cx="2875897" cy="2875897"/>
            <a:chOff x="9592792" y="5164538"/>
            <a:chExt cx="2875897" cy="287589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2792" y="5164538"/>
              <a:ext cx="2875897" cy="28758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524190" y="2870455"/>
            <a:ext cx="1119820" cy="1068281"/>
            <a:chOff x="13524190" y="2870455"/>
            <a:chExt cx="1119820" cy="106828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560000">
              <a:off x="13524190" y="2870455"/>
              <a:ext cx="1119820" cy="106828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7315" y="3476558"/>
            <a:ext cx="4241828" cy="171700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16705" y="3476557"/>
            <a:ext cx="4203733" cy="171700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94086" y="3476557"/>
            <a:ext cx="4184686" cy="171700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894943" y="3502471"/>
            <a:ext cx="4193876" cy="16337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3F44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7870" y="188989"/>
            <a:ext cx="8573045" cy="30763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76190" y="10075666"/>
            <a:ext cx="18400000" cy="210048"/>
            <a:chOff x="-76190" y="10075666"/>
            <a:chExt cx="18400000" cy="2100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6190" y="10075666"/>
              <a:ext cx="18400000" cy="210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52827" y="2693931"/>
            <a:ext cx="12380060" cy="6365505"/>
            <a:chOff x="2952827" y="2693931"/>
            <a:chExt cx="12380060" cy="63655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52827" y="2693931"/>
              <a:ext cx="12380060" cy="63655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3F44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" y="10075666"/>
            <a:ext cx="18400000" cy="210048"/>
            <a:chOff x="-76190" y="10075666"/>
            <a:chExt cx="18400000" cy="210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90" y="10075666"/>
              <a:ext cx="18400000" cy="210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79481" y="2219176"/>
            <a:ext cx="11170844" cy="7074868"/>
            <a:chOff x="3379481" y="2219176"/>
            <a:chExt cx="11170844" cy="70748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79481" y="2219176"/>
              <a:ext cx="11170844" cy="707486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8422" y="149691"/>
            <a:ext cx="5595679" cy="185641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" y="10075666"/>
            <a:ext cx="18400000" cy="341107"/>
            <a:chOff x="-76190" y="10075666"/>
            <a:chExt cx="18400000" cy="341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90" y="10075666"/>
              <a:ext cx="18400000" cy="3411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181810" y="2132926"/>
            <a:ext cx="23078875" cy="588101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" y="10075666"/>
            <a:ext cx="18400000" cy="341107"/>
            <a:chOff x="-76190" y="10075666"/>
            <a:chExt cx="18400000" cy="341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90" y="10075666"/>
              <a:ext cx="18400000" cy="3411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20099" y="570834"/>
            <a:ext cx="13807421" cy="8576788"/>
            <a:chOff x="2220099" y="570834"/>
            <a:chExt cx="13807421" cy="85767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20099" y="570834"/>
              <a:ext cx="13807421" cy="85767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" y="10075666"/>
            <a:ext cx="18400000" cy="341107"/>
            <a:chOff x="-76190" y="10075666"/>
            <a:chExt cx="18400000" cy="341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90" y="10075666"/>
              <a:ext cx="18400000" cy="3411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8332" y="1189864"/>
            <a:ext cx="7283911" cy="40316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57382" y="4820428"/>
            <a:ext cx="15770951" cy="3270917"/>
            <a:chOff x="1257382" y="4820428"/>
            <a:chExt cx="15770951" cy="327091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7382" y="4820428"/>
              <a:ext cx="15770951" cy="32709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" y="10075666"/>
            <a:ext cx="18400000" cy="341107"/>
            <a:chOff x="-76190" y="10075666"/>
            <a:chExt cx="18400000" cy="341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90" y="10075666"/>
              <a:ext cx="18400000" cy="3411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70452" y="3958300"/>
            <a:ext cx="4306715" cy="4306715"/>
            <a:chOff x="6970452" y="3958300"/>
            <a:chExt cx="4306715" cy="43067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0452" y="3958300"/>
              <a:ext cx="4306715" cy="43067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88217" y="3575108"/>
            <a:ext cx="5073098" cy="5073098"/>
            <a:chOff x="12288217" y="3575108"/>
            <a:chExt cx="5073098" cy="50730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88217" y="3575108"/>
              <a:ext cx="5073098" cy="50730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6472" y="3902001"/>
            <a:ext cx="4419312" cy="4419312"/>
            <a:chOff x="806472" y="3902001"/>
            <a:chExt cx="4419312" cy="44193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6472" y="3902001"/>
              <a:ext cx="4419312" cy="441931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7261" y="289910"/>
            <a:ext cx="3292394" cy="181945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0</ep:Words>
  <ep:PresentationFormat>On-screen Show (4:3)</ep:PresentationFormat>
  <ep:Paragraphs>2</ep:Paragraphs>
  <ep:Slides>18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ep:HeadingPairs>
  <ep:TitlesOfParts>
    <vt:vector size="19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2023-11-28T14:55:03.000</dcterms:created>
  <dc:creator>officegen</dc:creator>
  <cp:lastModifiedBy>jungj</cp:lastModifiedBy>
  <dcterms:modified xsi:type="dcterms:W3CDTF">2023-11-28T05:55:52.041</dcterms:modified>
  <cp:revision>2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